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209824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южный, юго-восточный 7-12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11-13°, днем 3-5° 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5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75458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24438" y="226941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7184" y="318007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19268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3226</cp:revision>
  <cp:lastPrinted>2021-07-01T03:56:27Z</cp:lastPrinted>
  <dcterms:created xsi:type="dcterms:W3CDTF">2018-03-27T06:03:00Z</dcterms:created>
  <dcterms:modified xsi:type="dcterms:W3CDTF">2025-02-11T07:51:08Z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