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291841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9-14, утром и днем порывы 15-20 м/с. Температура воздуха ночью 10-12, днем 5-7 мороза.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Температура 7-9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9212929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43098" y="2920300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февраля, ночью 13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40396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6215</cp:revision>
  <cp:lastPrinted>2021-11-30T05:55:24Z</cp:lastPrinted>
  <dcterms:created xsi:type="dcterms:W3CDTF">2018-03-27T06:03:00Z</dcterms:created>
  <dcterms:modified xsi:type="dcterms:W3CDTF">2025-02-11T06:09:10Z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