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5599226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Днем на дорогах гололедица. Ветер юго-западный 7-13 м/с. Температура воздуха ночью 14-16, днем 4-6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13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метель, гололед. Ветер западный 9-14, порывы 15-20 м/с. Температура воздуха ночью 10-12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439379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23169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4558</cp:revision>
  <cp:lastPrinted>2021-07-01T03:56:27Z</cp:lastPrinted>
  <dcterms:created xsi:type="dcterms:W3CDTF">2018-03-27T06:03:00Z</dcterms:created>
  <dcterms:modified xsi:type="dcterms:W3CDTF">2025-02-11T07:50:48Z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