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27055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316125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PMtot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осадков, временами туман.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южнвй, юго-восточный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6-8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мороза, днем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осадков,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временами 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73886325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14616</TotalTime>
  <Words>578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3381</cp:revision>
  <cp:lastPrinted>2021-07-01T03:56:27Z</cp:lastPrinted>
  <dcterms:created xsi:type="dcterms:W3CDTF">2018-03-27T06:03:00Z</dcterms:created>
  <dcterms:modified xsi:type="dcterms:W3CDTF">2025-02-11T08:06:58Z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