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76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1625068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февраля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южный 5-10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83856" y="235560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3432" y="339915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6561238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18833</TotalTime>
  <Words>588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3185</cp:revision>
  <cp:lastPrinted>2021-10-14T11:15:53Z</cp:lastPrinted>
  <dcterms:created xsi:type="dcterms:W3CDTF">2018-03-27T06:03:00Z</dcterms:created>
  <dcterms:modified xsi:type="dcterms:W3CDTF">2025-02-11T07:53:50Z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