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21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20005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облачность</a:t>
            </a:r>
            <a:r>
              <a:rPr lang="ru-RU" dirty="0">
                <a:solidFill>
                  <a:schemeClr val="tx1"/>
                </a:solidFill>
              </a:rPr>
              <a:t>, днем осадки (дождь, снег). Временами туман, на дорогах гололедица. Ветер восточный 2-7 м/с. Температура воздуха ночью 8-10 мороза, днем 1-3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небольшой снег,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72840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февраля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en-US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23633</TotalTime>
  <Words>792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5560</cp:revision>
  <cp:lastPrinted>2021-07-01T09:11:30Z</cp:lastPrinted>
  <dcterms:created xsi:type="dcterms:W3CDTF">2018-03-27T06:03:00Z</dcterms:created>
  <dcterms:modified xsi:type="dcterms:W3CDTF">2025-02-11T06:49:56Z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