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5" d="100"/>
          <a:sy n="115" d="100"/>
        </p:scale>
        <p:origin x="588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1017033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0159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февраля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февраля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во второй половине дня снег. Ветер северо-восточный с переходом на юго-западный 1-6, днем 5-10 м/с. Температура воздуха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26-28°,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14-16°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 </a:t>
            </a:r>
            <a:endParaRPr lang="ru-RU" sz="5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февраля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снег.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западный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-8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2188718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9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2025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38753" y="326391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87328787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4800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Акылбаева М.М.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19250</TotalTime>
  <Words>618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3217</cp:revision>
  <cp:lastPrinted>2021-07-01T03:56:27Z</cp:lastPrinted>
  <dcterms:created xsi:type="dcterms:W3CDTF">2018-03-27T06:03:00Z</dcterms:created>
  <dcterms:modified xsi:type="dcterms:W3CDTF">2025-02-08T07:57:40Z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