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96128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800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 февраля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Туман. Ветер 5-10 м/с. Температура воздуха ночью 13-15, днем 4-6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13-15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1555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февраля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217149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22056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3492</cp:revision>
  <cp:lastPrinted>2021-07-01T03:56:27Z</cp:lastPrinted>
  <dcterms:created xsi:type="dcterms:W3CDTF">2018-03-27T06:03:00Z</dcterms:created>
  <dcterms:modified xsi:type="dcterms:W3CDTF">2025-02-08T07:37:19Z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