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8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</a:p>
          <a:p>
            <a:pPr algn="just">
              <a:buFont typeface="Arial" charset="0"/>
              <a:buNone/>
            </a:pPr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Ночью и утром </a:t>
            </a:r>
            <a:r>
              <a:rPr lang="ru-RU" sz="1100" smtClean="0">
                <a:solidFill>
                  <a:schemeClr val="tx1"/>
                </a:solidFill>
              </a:rPr>
              <a:t>туман, на </a:t>
            </a:r>
            <a:r>
              <a:rPr lang="ru-RU" sz="1100" dirty="0">
                <a:solidFill>
                  <a:schemeClr val="tx1"/>
                </a:solidFill>
              </a:rPr>
              <a:t>дорогах 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6-8 </a:t>
            </a:r>
            <a:r>
              <a:rPr lang="ru-RU" sz="1100" dirty="0" smtClean="0">
                <a:solidFill>
                  <a:schemeClr val="tx1"/>
                </a:solidFill>
              </a:rPr>
              <a:t>мороза,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1-3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10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kk-KZ" sz="1100" dirty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3799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5153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9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10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8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23594</TotalTime>
  <Words>793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5551</cp:revision>
  <cp:lastPrinted>2021-07-01T09:11:30Z</cp:lastPrinted>
  <dcterms:created xsi:type="dcterms:W3CDTF">2018-03-27T06:03:00Z</dcterms:created>
  <dcterms:modified xsi:type="dcterms:W3CDTF">2025-02-08T06:38:47Z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