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282260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18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77137500"/>
              </p:ext>
            </p:extLst>
          </p:nvPr>
        </p:nvGraphicFramePr>
        <p:xfrm>
          <a:off x="5024438" y="4071942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ночью временами сильный дождь,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восточный, юго-восточный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осадков, временами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04765" y="3304996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13999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3445</cp:revision>
  <cp:lastPrinted>2021-07-01T03:56:27Z</cp:lastPrinted>
  <dcterms:created xsi:type="dcterms:W3CDTF">2018-03-27T06:03:00Z</dcterms:created>
  <dcterms:modified xsi:type="dcterms:W3CDTF">2025-02-08T07:13:30Z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