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5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51353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снег. Ночью и утром туман. Ветер северо-восточный с переходом на юго-восточный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486864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91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22465</TotalTime>
  <Words>701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3446</cp:revision>
  <cp:lastPrinted>2021-10-18T15:52:53Z</cp:lastPrinted>
  <dcterms:created xsi:type="dcterms:W3CDTF">2018-03-27T06:03:00Z</dcterms:created>
  <dcterms:modified xsi:type="dcterms:W3CDTF">2025-02-08T07:47:09Z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