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8301412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455" y="294826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10 февраля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6500358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635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168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0.421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9951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40870</TotalTime>
  <Words>589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5470</cp:revision>
  <cp:lastPrinted>2021-02-03T11:37:00Z</cp:lastPrinted>
  <dcterms:created xsi:type="dcterms:W3CDTF">2018-03-27T06:03:00Z</dcterms:created>
  <dcterms:modified xsi:type="dcterms:W3CDTF">2025-02-08T08:24:17Z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