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289711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25933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Ясно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осадков. Ветер северо-западный 7-12 м/с. Температура воздуха ночью 10-12, днем 3-5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-11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29163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5436</cp:revision>
  <cp:lastPrinted>2021-07-01T03:56:27Z</cp:lastPrinted>
  <dcterms:created xsi:type="dcterms:W3CDTF">2018-03-27T06:03:00Z</dcterms:created>
  <dcterms:modified xsi:type="dcterms:W3CDTF">2025-02-08T06:52:31Z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