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055510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западный 9-14, днем порывы 15-20 м/с. Температура воздуха ночью 19-21, днем 6-8 мороза.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10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небольшой снег.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Температура 9-11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639378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февраля, ночью 10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40231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6202</cp:revision>
  <cp:lastPrinted>2021-11-30T05:55:24Z</cp:lastPrinted>
  <dcterms:created xsi:type="dcterms:W3CDTF">2018-03-27T06:03:00Z</dcterms:created>
  <dcterms:modified xsi:type="dcterms:W3CDTF">2025-02-08T06:53:52Z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