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100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489821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февраля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во второй половине дня 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83856" y="223445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0226181"/>
              </p:ext>
            </p:extLst>
          </p:nvPr>
        </p:nvGraphicFramePr>
        <p:xfrm>
          <a:off x="5033315" y="4301311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18811</TotalTime>
  <Words>594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3177</cp:revision>
  <cp:lastPrinted>2021-10-14T11:15:53Z</cp:lastPrinted>
  <dcterms:created xsi:type="dcterms:W3CDTF">2018-03-27T06:03:00Z</dcterms:created>
  <dcterms:modified xsi:type="dcterms:W3CDTF">2025-02-08T08:12:27Z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