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3103363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19-21, днем 9-11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10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09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10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снег, низовая метель. Туман.  Ветер северо-восточный с переходом на юго-западный 9-14, порывы 15-20 м/с. Температура воздуха ночью 12-14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787526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23053</TotalTime>
  <Words>607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4549</cp:revision>
  <cp:lastPrinted>2021-07-01T03:56:27Z</cp:lastPrinted>
  <dcterms:created xsi:type="dcterms:W3CDTF">2018-03-27T06:03:00Z</dcterms:created>
  <dcterms:modified xsi:type="dcterms:W3CDTF">2025-02-08T08:27:15Z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