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875" y="-125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31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24321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30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поземок.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северный, северо-западный 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и днем 16-18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31 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Температура воздуха 24-26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17864</TotalTime>
  <Words>636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6097</cp:revision>
  <cp:lastPrinted>2021-07-01T03:56:27Z</cp:lastPrinted>
  <dcterms:created xsi:type="dcterms:W3CDTF">2018-03-27T06:03:00Z</dcterms:created>
  <dcterms:modified xsi:type="dcterms:W3CDTF">2025-01-29T07:04:08Z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