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1" d="100"/>
          <a:sy n="81" d="100"/>
        </p:scale>
        <p:origin x="547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96792141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ru-KZ" altLang="zh-CN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</a:t>
                      </a:r>
                      <a:r>
                        <a:rPr lang="ru-RU" altLang="zh-CN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033813" y="404664"/>
            <a:ext cx="4701383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30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kk-KZ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О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снег, метель. Ветер северо-западный 9-14, порывы 15-20 м/с. Температура воздуха ночью и днем 8-10 мороза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</a:t>
            </a:r>
            <a:endParaRPr lang="ru-RU" sz="10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31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30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31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Облачно,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снег, метель.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Ветер </a:t>
            </a:r>
            <a:r>
              <a:rPr lang="ru-KZ" sz="1100" kern="14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северо</a:t>
            </a:r>
            <a:r>
              <a:rPr lang="ru-RU" sz="1100">
                <a:latin typeface="Times New Roman" panose="02020603050405020304" pitchFamily="18" charset="0"/>
                <a:ea typeface="SimSun" panose="02010600030101010101" pitchFamily="2" charset="-122"/>
              </a:rPr>
              <a:t>-западный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17-19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8116994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1164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078410" y="1867301"/>
            <a:ext cx="4630747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января, ночью 31 января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E67313E8-DDD8-407E-ADEA-3DE8CEF8547D}"/>
              </a:ext>
            </a:extLst>
          </p:cNvPr>
          <p:cNvSpPr txBox="1"/>
          <p:nvPr/>
        </p:nvSpPr>
        <p:spPr>
          <a:xfrm>
            <a:off x="5013432" y="2895130"/>
            <a:ext cx="4565315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Гилей В./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39845</TotalTime>
  <Words>657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Надежда Краузе</cp:lastModifiedBy>
  <cp:revision>6154</cp:revision>
  <cp:lastPrinted>2021-11-30T05:55:24Z</cp:lastPrinted>
  <dcterms:created xsi:type="dcterms:W3CDTF">2018-03-27T06:03:00Z</dcterms:created>
  <dcterms:modified xsi:type="dcterms:W3CDTF">2025-01-29T07:37:13Z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