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178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00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ночью снег, низовая метель, днем небольшой снег, низовая метель. Ветер северо-восточный 9-14 м/с. Температура воздуха ночью и днем 11-13 мороза, днем с дальнейшим понижением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37670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/Смагулова 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21935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3477</cp:revision>
  <cp:lastPrinted>2021-07-01T03:56:27Z</cp:lastPrinted>
  <dcterms:created xsi:type="dcterms:W3CDTF">2018-03-27T06:03:00Z</dcterms:created>
  <dcterms:modified xsi:type="dcterms:W3CDTF">2025-01-29T09:53:11Z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