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-1338" y="8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1596908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2888870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без осадков. Туман.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юго-западный, 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и 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мороза-1 тепла.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0-2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29016</TotalTime>
  <Words>594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5404</cp:revision>
  <cp:lastPrinted>2021-07-01T03:56:27Z</cp:lastPrinted>
  <dcterms:created xsi:type="dcterms:W3CDTF">2018-03-27T06:03:00Z</dcterms:created>
  <dcterms:modified xsi:type="dcterms:W3CDTF">2025-01-29T06:17:57Z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