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396850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низовая метель, гололед. Ветер юго-западный с переходом на северо-западный 9-14 м/с. Температура воздуха ночью 4-6, днем 2-4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северо-западный, северный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41428"/>
              </p:ext>
            </p:extLst>
          </p:nvPr>
        </p:nvGraphicFramePr>
        <p:xfrm>
          <a:off x="4986306" y="4419203"/>
          <a:ext cx="4759297" cy="1719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9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3041</TotalTime>
  <Words>559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456</cp:revision>
  <cp:lastPrinted>2021-07-01T03:56:27Z</cp:lastPrinted>
  <dcterms:created xsi:type="dcterms:W3CDTF">2024-09-22T07:48:17Z</dcterms:created>
  <dcterms:modified xsi:type="dcterms:W3CDTF">2025-01-29T09:24:04Z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