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97594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 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небольшие осадки (преимущественно снег), гололед, туман. Ветер западный 5-10 м/с. Температура воздуха ночью и днем около 0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31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снег, гололед. Ветер 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060356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января, ночью 30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40284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5434</cp:revision>
  <cp:lastPrinted>2021-02-03T11:37:00Z</cp:lastPrinted>
  <dcterms:created xsi:type="dcterms:W3CDTF">2018-03-27T06:03:00Z</dcterms:created>
  <dcterms:modified xsi:type="dcterms:W3CDTF">2025-01-29T09:39:58Z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