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30861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низовая метель, днем осадки (снег, дождь), гололед. Ветер юго-западный с переходом на северо-западный 8-13 м/с. Температура воздуха ночью 6-8, днем 3-5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Туман. Ветер юго-западный с переходом на северный 9-14, порывы 15-20 м/с. Температура воздуха ночью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089337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25741</TotalTime>
  <Words>665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4665</cp:revision>
  <cp:lastPrinted>2021-07-01T03:56:27Z</cp:lastPrinted>
  <dcterms:created xsi:type="dcterms:W3CDTF">2018-03-27T06:03:00Z</dcterms:created>
  <dcterms:modified xsi:type="dcterms:W3CDTF">2025-01-29T09:21:50Z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