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403157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33813" y="404664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юго-восточный 5-10 м/с. Температура воздуха ночью 20-22, днем 10-12 мороза.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28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17-19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50478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января, ночью 28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39665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6142</cp:revision>
  <cp:lastPrinted>2021-11-30T05:55:24Z</cp:lastPrinted>
  <dcterms:created xsi:type="dcterms:W3CDTF">2018-03-27T06:03:00Z</dcterms:created>
  <dcterms:modified xsi:type="dcterms:W3CDTF">2025-01-26T06:02:15Z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