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0" autoAdjust="0"/>
  </p:normalViewPr>
  <p:slideViewPr>
    <p:cSldViewPr showGuides="1">
      <p:cViewPr>
        <p:scale>
          <a:sx n="125" d="100"/>
          <a:sy n="125" d="100"/>
        </p:scale>
        <p:origin x="-72" y="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60017022"/>
              </p:ext>
            </p:extLst>
          </p:nvPr>
        </p:nvGraphicFramePr>
        <p:xfrm>
          <a:off x="307975" y="2588895"/>
          <a:ext cx="4465638" cy="20421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27 января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2025 г.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26 января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27 января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 с переходом на юго-западный 3-8 м/с. Температура воздуха ночью 12-14, днем 6-8 мороза.</a:t>
            </a:r>
            <a:endParaRPr lang="kk-KZ" sz="1200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28 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27 января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  <a:sym typeface="+mn-ea"/>
              </a:rPr>
              <a:t>28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юго-западный  9-14 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12-14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</a:t>
            </a:r>
            <a:r>
              <a:rPr lang="ru-RU" altLang="en-US" sz="12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45062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14845853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5947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285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0.057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0.032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Рахметова Ж.А./Кириллова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24666</TotalTime>
  <Words>594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4532</cp:revision>
  <cp:lastPrinted>2021-07-01T03:56:27Z</cp:lastPrinted>
  <dcterms:created xsi:type="dcterms:W3CDTF">2018-03-27T06:03:00Z</dcterms:created>
  <dcterms:modified xsi:type="dcterms:W3CDTF">2025-01-26T07:55:30Z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