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956" autoAdjust="0"/>
  </p:normalViewPr>
  <p:slideViewPr>
    <p:cSldViewPr showGuides="1">
      <p:cViewPr>
        <p:scale>
          <a:sx n="160" d="100"/>
          <a:sy n="160" d="100"/>
        </p:scale>
        <p:origin x="-69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26069697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0010" y="2336661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утки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 января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53604373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3365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0.673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0.041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0.057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198495"/>
            <a:ext cx="4759889" cy="1938992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облачность,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ночью небольшой снег. Ночью и утром туман.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юго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-западный 5-10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9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-11,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0-2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мороза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           </a:t>
            </a: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         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</a:p>
          <a:p>
            <a:pPr lvl="0" indent="144000" algn="just">
              <a:spcBef>
                <a:spcPts val="0"/>
              </a:spcBef>
            </a:pP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небольшие осадки (дождь, снег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). Ветер юго-западный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9-14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м/с.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0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-2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мороза.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60949" y="6058342"/>
            <a:ext cx="474457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Ищанов Д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28981</TotalTime>
  <Words>600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5393</cp:revision>
  <cp:lastPrinted>2021-07-01T03:56:27Z</cp:lastPrinted>
  <dcterms:created xsi:type="dcterms:W3CDTF">2018-03-27T06:03:00Z</dcterms:created>
  <dcterms:modified xsi:type="dcterms:W3CDTF">2025-01-26T08:15:19Z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