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8E4CF-C8B0-49A6-954A-FDDD27CA4D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5088-345B-4B29-8D98-87AB24FC6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8EF-9635-4D65-9212-9739BDB44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1366-CDB2-448B-B22B-AC1408B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ACC7-EF12-42B5-96A6-0178A4567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4C16-8372-46B8-BDB7-6D1D8BED5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5FF5-69CD-40CE-ACCA-42C4DD02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D2C-CE30-4261-80D1-13B5EB40D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46CB-0BF1-4CD8-8EF7-C238A3A08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9873-EBF0-4C3D-9B18-D96851FC5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4F7A-6DF8-471C-86AA-6291E5660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2A8D-2470-41B7-8DE2-EAA27727C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687F9B-5C23-41C5-90E0-547452BEE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53988"/>
            <a:ext cx="4945062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Ночью и утром на дорогах гололедица. Ветер юго-восточный 2-7 м/с. Температура воздуха ночью 7-9 мороза, днем 0-2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 Временами туман, на дорогах гололедица. Ветер </a:t>
            </a:r>
            <a:r>
              <a:rPr lang="ru-RU" dirty="0">
                <a:solidFill>
                  <a:schemeClr val="tx1"/>
                </a:solidFill>
              </a:rPr>
              <a:t>юго-восточный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299460"/>
              </p:ext>
            </p:extLst>
          </p:nvPr>
        </p:nvGraphicFramePr>
        <p:xfrm>
          <a:off x="4818063" y="4046309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23362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5507</cp:revision>
  <cp:lastPrinted>2021-07-01T09:11:30Z</cp:lastPrinted>
  <dcterms:created xsi:type="dcterms:W3CDTF">2018-03-27T06:03:00Z</dcterms:created>
  <dcterms:modified xsi:type="dcterms:W3CDTF">2025-01-26T06:51:42Z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