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23 </a:t>
                      </a:r>
                      <a:r>
                        <a:rPr lang="kk-KZ" altLang="zh-CN" sz="1200" b="1" i="1" baseline="0" dirty="0">
                          <a:solidFill>
                            <a:schemeClr val="tx2">
                              <a:lumMod val="50000"/>
                            </a:schemeClr>
                          </a:solidFill>
                          <a:latin typeface="Times New Roman" pitchFamily="18" charset="0"/>
                          <a:cs typeface="Times New Roman" pitchFamily="18" charset="0"/>
                        </a:rPr>
                        <a:t>қантар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23 </a:t>
            </a:r>
            <a:r>
              <a:rPr lang="kk-KZ" altLang="ru-RU" sz="1200" b="1" dirty="0">
                <a:solidFill>
                  <a:srgbClr val="000000"/>
                </a:solidFill>
                <a:latin typeface="Times New Roman" pitchFamily="18" charset="0"/>
                <a:cs typeface="Times New Roman" pitchFamily="18" charset="0"/>
              </a:rPr>
              <a:t>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889147250"/>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4953000" y="116632"/>
            <a:ext cx="4824536" cy="1954381"/>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24 </a:t>
            </a:r>
            <a:r>
              <a:rPr lang="kk-KZ" altLang="ru-RU" sz="1100" b="1" dirty="0">
                <a:solidFill>
                  <a:srgbClr val="000000"/>
                </a:solidFill>
                <a:latin typeface="Times New Roman" pitchFamily="18" charset="0"/>
                <a:cs typeface="Times New Roman" pitchFamily="18" charset="0"/>
              </a:rPr>
              <a:t>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23 </a:t>
            </a:r>
            <a:r>
              <a:rPr lang="kk-KZ" altLang="ru-RU" sz="1100" b="1" dirty="0">
                <a:solidFill>
                  <a:srgbClr val="000000"/>
                </a:solidFill>
                <a:latin typeface="Times New Roman" pitchFamily="18" charset="0"/>
                <a:cs typeface="Times New Roman" pitchFamily="18" charset="0"/>
              </a:rPr>
              <a:t>қаңтарға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24 </a:t>
            </a:r>
            <a:r>
              <a:rPr lang="kk-KZ" altLang="ru-RU" sz="1100" b="1" dirty="0">
                <a:solidFill>
                  <a:srgbClr val="000000"/>
                </a:solidFill>
                <a:latin typeface="Times New Roman" pitchFamily="18" charset="0"/>
                <a:cs typeface="Times New Roman" pitchFamily="18" charset="0"/>
              </a:rPr>
              <a:t>қантарға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күндіз аздаған қар, </a:t>
            </a:r>
            <a:r>
              <a:rPr lang="kk-KZ" sz="1100" dirty="0">
                <a:latin typeface="Times New Roman" pitchFamily="18" charset="0"/>
                <a:cs typeface="Times New Roman" pitchFamily="18" charset="0"/>
              </a:rPr>
              <a:t>ж</a:t>
            </a:r>
            <a:r>
              <a:rPr lang="kk-KZ" sz="1100" dirty="0" smtClean="0">
                <a:latin typeface="Times New Roman" pitchFamily="18" charset="0"/>
                <a:cs typeface="Times New Roman" pitchFamily="18" charset="0"/>
              </a:rPr>
              <a:t>аяу </a:t>
            </a:r>
            <a:r>
              <a:rPr lang="kk-KZ" sz="1100" dirty="0">
                <a:latin typeface="Times New Roman" pitchFamily="18" charset="0"/>
                <a:cs typeface="Times New Roman" pitchFamily="18" charset="0"/>
              </a:rPr>
              <a:t>бұрқасын.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15-20, </a:t>
            </a:r>
            <a:r>
              <a:rPr lang="kk-KZ" sz="1100" dirty="0" smtClean="0">
                <a:latin typeface="Times New Roman" pitchFamily="18" charset="0"/>
                <a:cs typeface="Times New Roman" pitchFamily="18" charset="0"/>
              </a:rPr>
              <a:t>күндіз </a:t>
            </a:r>
            <a:r>
              <a:rPr lang="kk-KZ" sz="1100" dirty="0">
                <a:latin typeface="Times New Roman" pitchFamily="18" charset="0"/>
                <a:cs typeface="Times New Roman" pitchFamily="18" charset="0"/>
              </a:rPr>
              <a:t>екпіні 23 м/с. Ауа температурасы түнде </a:t>
            </a:r>
            <a:r>
              <a:rPr lang="kk-KZ" sz="1100" dirty="0" smtClean="0">
                <a:latin typeface="Times New Roman" pitchFamily="18" charset="0"/>
                <a:cs typeface="Times New Roman" pitchFamily="18" charset="0"/>
              </a:rPr>
              <a:t>25-27,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16-18 градус </a:t>
            </a:r>
            <a:r>
              <a:rPr lang="kk-KZ" sz="1100" dirty="0">
                <a:latin typeface="Times New Roman" pitchFamily="18" charset="0"/>
                <a:cs typeface="Times New Roman" pitchFamily="18" charset="0"/>
              </a:rPr>
              <a:t>аяз.</a:t>
            </a:r>
          </a:p>
          <a:p>
            <a:pPr indent="180975" algn="ctr">
              <a:tabLst>
                <a:tab pos="179388" algn="l"/>
              </a:tabLst>
            </a:pPr>
            <a:endParaRPr lang="kk-KZ" altLang="ru-RU" sz="1100" b="1" dirty="0">
              <a:solidFill>
                <a:srgbClr val="000000"/>
              </a:solidFill>
              <a:latin typeface="Times New Roman" pitchFamily="18" charset="0"/>
              <a:cs typeface="Times New Roman" pitchFamily="18" charset="0"/>
            </a:endParaRP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25 </a:t>
            </a:r>
            <a:r>
              <a:rPr lang="kk-KZ" altLang="ru-RU" sz="1100" b="1" dirty="0">
                <a:solidFill>
                  <a:srgbClr val="000000"/>
                </a:solidFill>
                <a:latin typeface="Times New Roman" pitchFamily="18" charset="0"/>
                <a:cs typeface="Times New Roman" pitchFamily="18" charset="0"/>
              </a:rPr>
              <a:t>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24 </a:t>
            </a:r>
            <a:r>
              <a:rPr lang="kk-KZ" altLang="ru-RU" sz="1100" b="1" dirty="0">
                <a:solidFill>
                  <a:srgbClr val="000000"/>
                </a:solidFill>
                <a:latin typeface="Times New Roman" pitchFamily="18" charset="0"/>
                <a:cs typeface="Times New Roman" pitchFamily="18" charset="0"/>
              </a:rPr>
              <a:t>қантарға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25 </a:t>
            </a:r>
            <a:r>
              <a:rPr lang="kk-KZ" altLang="ru-RU" sz="1100" b="1" dirty="0">
                <a:solidFill>
                  <a:srgbClr val="000000"/>
                </a:solidFill>
                <a:latin typeface="Times New Roman" pitchFamily="18" charset="0"/>
                <a:cs typeface="Times New Roman" pitchFamily="18" charset="0"/>
              </a:rPr>
              <a:t>қаңтарға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Оңтүстік-батыстан жел соғады, күші 9-14, екпіні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 16-18 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24</a:t>
            </a:r>
            <a:r>
              <a:rPr lang="kk-KZ"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қантарға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25 </a:t>
            </a:r>
            <a:r>
              <a:rPr lang="kk-KZ" sz="1100" dirty="0">
                <a:solidFill>
                  <a:srgbClr val="000000"/>
                </a:solidFill>
                <a:latin typeface="Times New Roman" pitchFamily="18" charset="0"/>
                <a:cs typeface="Times New Roman" pitchFamily="18" charset="0"/>
              </a:rPr>
              <a:t>қаңтарға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15943</TotalTime>
  <Words>558</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5792</cp:revision>
  <cp:lastPrinted>2021-07-01T03:56:27Z</cp:lastPrinted>
  <dcterms:created xsi:type="dcterms:W3CDTF">2018-03-27T06:03:00Z</dcterms:created>
  <dcterms:modified xsi:type="dcterms:W3CDTF">2025-01-23T07:35:51Z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