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07037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24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7-12, күндіз екпіні 15-20 м/с.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24-26, күндіз 16-18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25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0318138"/>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17819</TotalTime>
  <Words>575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3399</cp:revision>
  <cp:lastPrinted>2021-07-01T07:38:07Z</cp:lastPrinted>
  <dcterms:created xsi:type="dcterms:W3CDTF">2018-03-27T06:03:00Z</dcterms:created>
  <dcterms:modified xsi:type="dcterms:W3CDTF">2025-01-23T06:14:42Z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