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703151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23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30-32,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25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8845617"/>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24472</TotalTime>
  <Words>550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4496</cp:revision>
  <cp:lastPrinted>2021-07-01T07:38:07Z</cp:lastPrinted>
  <dcterms:created xsi:type="dcterms:W3CDTF">2018-03-27T06:03:00Z</dcterms:created>
  <dcterms:modified xsi:type="dcterms:W3CDTF">2025-01-23T08:49:31Z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