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15577343"/>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x-none" sz="1200" b="1" i="1" dirty="0" smtClean="0">
                          <a:solidFill>
                            <a:srgbClr val="002060"/>
                          </a:solidFill>
                          <a:latin typeface="Times New Roman" panose="02020603050405020304" pitchFamily="18" charset="0"/>
                          <a:cs typeface="Times New Roman" panose="02020603050405020304" pitchFamily="18" charset="0"/>
                        </a:rPr>
                        <a:t>23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1" y="226457"/>
            <a:ext cx="4774656" cy="210826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24 </a:t>
            </a:r>
            <a:r>
              <a:rPr lang="kk-KZ" altLang="ru-RU" sz="1200" b="1" dirty="0">
                <a:latin typeface="Times New Roman" panose="02020603050405020304" pitchFamily="18" charset="0"/>
                <a:cs typeface="Times New Roman" panose="02020603050405020304" pitchFamily="18" charset="0"/>
              </a:rPr>
              <a:t>қаңтарға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ж. </a:t>
            </a:r>
            <a:r>
              <a:rPr lang="ru-RU" altLang="ru-RU" sz="1200" b="1" dirty="0" smtClean="0">
                <a:latin typeface="Times New Roman" panose="02020603050405020304" pitchFamily="18" charset="0"/>
                <a:cs typeface="Times New Roman" panose="02020603050405020304" pitchFamily="18" charset="0"/>
              </a:rPr>
              <a:t>23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24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жауыш-шашынсыз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Оңтүстіктен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30-32,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20-22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25 </a:t>
            </a:r>
            <a:r>
              <a:rPr lang="kk-KZ" altLang="ru-RU" sz="1150" b="1" dirty="0">
                <a:latin typeface="Times New Roman" panose="02020603050405020304" pitchFamily="18" charset="0"/>
                <a:cs typeface="Times New Roman" panose="02020603050405020304" pitchFamily="18" charset="0"/>
              </a:rPr>
              <a:t>қаңтарға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24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25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жауыш-шашынсыз</a:t>
            </a:r>
            <a:r>
              <a:rPr lang="ru-RU" sz="120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23-25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қаңтарда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01614" y="2741649"/>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9375137"/>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1.556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0.788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Буланбаева Д.М./</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24633</TotalTime>
  <Words>600</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4589</cp:revision>
  <cp:lastPrinted>2021-07-01T07:38:07Z</cp:lastPrinted>
  <dcterms:created xsi:type="dcterms:W3CDTF">2018-03-27T06:03:00Z</dcterms:created>
  <dcterms:modified xsi:type="dcterms:W3CDTF">2025-01-23T08:49:49Z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