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085" autoAdjust="0"/>
  </p:normalViewPr>
  <p:slideViewPr>
    <p:cSldViewPr>
      <p:cViewPr>
        <p:scale>
          <a:sx n="117" d="100"/>
          <a:sy n="117" d="100"/>
        </p:scale>
        <p:origin x="-1914" y="20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2842281957"/>
              </p:ext>
            </p:extLst>
          </p:nvPr>
        </p:nvGraphicFramePr>
        <p:xfrm>
          <a:off x="307975" y="2708919"/>
          <a:ext cx="4465638" cy="19980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23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23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4245533784"/>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50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0,309</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31</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0,102</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367</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0,073</a:t>
                      </a:r>
                      <a:endParaRPr lang="en-US"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0,019</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15</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0,038</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23 </a:t>
            </a:r>
            <a:r>
              <a:rPr lang="kk-KZ" altLang="ru-RU" sz="1200" b="1" dirty="0" smtClean="0">
                <a:latin typeface="Times New Roman" pitchFamily="18" charset="0"/>
                <a:cs typeface="Times New Roman" pitchFamily="18" charset="0"/>
              </a:rPr>
              <a:t>қаңтарға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2308324"/>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kk-KZ" altLang="ru-RU" sz="1200" b="1" dirty="0" smtClean="0">
                <a:latin typeface="Times New Roman" pitchFamily="18" charset="0"/>
                <a:cs typeface="Times New Roman" pitchFamily="18" charset="0"/>
              </a:rPr>
              <a:t>24 </a:t>
            </a:r>
            <a:r>
              <a:rPr lang="kk-KZ" altLang="ru-RU" sz="1200" b="1" dirty="0" smtClean="0">
                <a:latin typeface="Times New Roman" pitchFamily="18" charset="0"/>
                <a:cs typeface="Times New Roman" pitchFamily="18" charset="0"/>
              </a:rPr>
              <a:t>қаңтарға </a:t>
            </a:r>
            <a:r>
              <a:rPr lang="ru-RU" altLang="ru-RU" sz="1200" b="1" dirty="0" err="1" smtClean="0">
                <a:latin typeface="Times New Roman" pitchFamily="18" charset="0"/>
                <a:cs typeface="Times New Roman" pitchFamily="18" charset="0"/>
              </a:rPr>
              <a:t>арналған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ауа-райы</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болжамы</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 2025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23</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қаңтар</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24 </a:t>
            </a:r>
            <a:r>
              <a:rPr lang="kk-KZ" altLang="ru-RU" sz="1200" b="1" dirty="0" smtClean="0">
                <a:latin typeface="Times New Roman" pitchFamily="18" charset="0"/>
                <a:cs typeface="Times New Roman" pitchFamily="18" charset="0"/>
              </a:rPr>
              <a:t>қаңтар</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eaLnBrk="1" hangingPunct="1"/>
            <a:r>
              <a:rPr lang="kk-KZ" sz="1200" kern="1400" dirty="0" smtClean="0">
                <a:latin typeface="Times New Roman"/>
                <a:ea typeface="Times New Roman"/>
              </a:rPr>
              <a:t>Көшпелі </a:t>
            </a:r>
            <a:r>
              <a:rPr lang="kk-KZ" sz="1200" kern="1400" dirty="0" smtClean="0">
                <a:latin typeface="Times New Roman"/>
                <a:ea typeface="Times New Roman"/>
              </a:rPr>
              <a:t>бұлтты</a:t>
            </a:r>
            <a:r>
              <a:rPr lang="kk-KZ" sz="1200" kern="1400" dirty="0">
                <a:latin typeface="Times New Roman"/>
                <a:ea typeface="Times New Roman"/>
              </a:rPr>
              <a:t>, </a:t>
            </a:r>
            <a:r>
              <a:rPr lang="kk-KZ" sz="1200" kern="1400" dirty="0" smtClean="0">
                <a:latin typeface="Times New Roman"/>
                <a:ea typeface="Times New Roman"/>
              </a:rPr>
              <a:t>жауын-шашынсыз. Оңтүстік-шығыстан </a:t>
            </a:r>
            <a:r>
              <a:rPr lang="kk-KZ" sz="1200" kern="1400" dirty="0">
                <a:latin typeface="Times New Roman"/>
                <a:ea typeface="Times New Roman"/>
              </a:rPr>
              <a:t>жел соғады, </a:t>
            </a:r>
            <a:r>
              <a:rPr lang="kk-KZ" sz="1200" kern="1400" dirty="0" smtClean="0">
                <a:latin typeface="Times New Roman"/>
                <a:ea typeface="Times New Roman"/>
              </a:rPr>
              <a:t>күші 9-14, </a:t>
            </a:r>
            <a:r>
              <a:rPr lang="kk-KZ" sz="1200" kern="1400" dirty="0" smtClean="0">
                <a:latin typeface="Times New Roman"/>
                <a:ea typeface="Times New Roman"/>
              </a:rPr>
              <a:t>екпіні </a:t>
            </a:r>
            <a:r>
              <a:rPr lang="kk-KZ" sz="1200" kern="1400" dirty="0" smtClean="0">
                <a:latin typeface="Times New Roman"/>
                <a:ea typeface="Times New Roman"/>
              </a:rPr>
              <a:t>15-20 </a:t>
            </a:r>
            <a:r>
              <a:rPr lang="kk-KZ" sz="1200" kern="1400" dirty="0">
                <a:latin typeface="Times New Roman"/>
                <a:ea typeface="Times New Roman"/>
              </a:rPr>
              <a:t>м/с. Ауа температурасы түнде </a:t>
            </a:r>
            <a:r>
              <a:rPr lang="kk-KZ" sz="1200" kern="1400" dirty="0" smtClean="0">
                <a:latin typeface="Times New Roman"/>
                <a:ea typeface="Times New Roman"/>
              </a:rPr>
              <a:t>9-11, </a:t>
            </a:r>
            <a:r>
              <a:rPr lang="kk-KZ" sz="1200" kern="1400" dirty="0">
                <a:latin typeface="Times New Roman"/>
                <a:ea typeface="Times New Roman"/>
              </a:rPr>
              <a:t>күндіз </a:t>
            </a:r>
            <a:r>
              <a:rPr lang="kk-KZ" sz="1200" kern="1400" dirty="0" smtClean="0">
                <a:latin typeface="Times New Roman"/>
                <a:ea typeface="Times New Roman"/>
              </a:rPr>
              <a:t>3-5 </a:t>
            </a:r>
            <a:r>
              <a:rPr lang="kk-KZ" sz="1200" kern="1400" dirty="0">
                <a:latin typeface="Times New Roman"/>
                <a:ea typeface="Times New Roman"/>
              </a:rPr>
              <a:t>аяз.</a:t>
            </a:r>
            <a:r>
              <a:rPr lang="kk-KZ" sz="1200" dirty="0">
                <a:latin typeface="Times New Roman"/>
                <a:ea typeface="Times New Roman"/>
              </a:rPr>
              <a:t>	</a:t>
            </a:r>
            <a:endParaRPr lang="kk-KZ" sz="1200" dirty="0" smtClean="0">
              <a:latin typeface="Times New Roman"/>
              <a:ea typeface="Times New Roman"/>
            </a:endParaRPr>
          </a:p>
          <a:p>
            <a:pPr algn="ctr" eaLnBrk="1" hangingPunct="1"/>
            <a:endParaRPr lang="ru-RU" altLang="ru-RU" sz="1200" b="1" dirty="0" smtClean="0">
              <a:latin typeface="Times New Roman" pitchFamily="18" charset="0"/>
              <a:cs typeface="Times New Roman" pitchFamily="18" charset="0"/>
            </a:endParaRPr>
          </a:p>
          <a:p>
            <a:pPr algn="ctr" eaLnBrk="1" hangingPunct="1"/>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24 </a:t>
            </a:r>
            <a:r>
              <a:rPr lang="ru-RU" altLang="ru-RU" sz="1200" b="1" dirty="0" err="1" smtClean="0">
                <a:latin typeface="Times New Roman" pitchFamily="18" charset="0"/>
                <a:cs typeface="Times New Roman" pitchFamily="18" charset="0"/>
              </a:rPr>
              <a:t>қаңтар</a:t>
            </a:r>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25 </a:t>
            </a:r>
            <a:r>
              <a:rPr lang="ru-RU" altLang="ru-RU" sz="1200" b="1" dirty="0" err="1" smtClean="0">
                <a:latin typeface="Times New Roman" pitchFamily="18" charset="0"/>
                <a:cs typeface="Times New Roman" pitchFamily="18" charset="0"/>
              </a:rPr>
              <a:t>қаңтар</a:t>
            </a:r>
            <a:r>
              <a:rPr lang="kk-KZ" altLang="ru-RU" sz="1200" b="1" dirty="0" smtClean="0">
                <a:latin typeface="Times New Roman" pitchFamily="18" charset="0"/>
                <a:cs typeface="Times New Roman" pitchFamily="18" charset="0"/>
              </a:rPr>
              <a:t> </a:t>
            </a:r>
            <a:endParaRPr lang="en-US" altLang="ru-RU" sz="1200" b="1" dirty="0" smtClean="0">
              <a:latin typeface="Times New Roman" pitchFamily="18" charset="0"/>
              <a:cs typeface="Times New Roman" pitchFamily="18" charset="0"/>
            </a:endParaRPr>
          </a:p>
          <a:p>
            <a:pPr algn="ctr" eaLnBrk="1" hangingPunct="1"/>
            <a:r>
              <a:rPr lang="ru-RU" altLang="ru-RU" sz="1200" b="1" dirty="0" smtClean="0">
                <a:latin typeface="Times New Roman" pitchFamily="18" charset="0"/>
                <a:cs typeface="Times New Roman" pitchFamily="18" charset="0"/>
              </a:rPr>
              <a:t>08 </a:t>
            </a:r>
            <a:r>
              <a:rPr lang="ru-RU" altLang="ru-RU" sz="1200" b="1" dirty="0" err="1" smtClean="0">
                <a:latin typeface="Times New Roman" pitchFamily="18" charset="0"/>
                <a:cs typeface="Times New Roman" pitchFamily="18" charset="0"/>
              </a:rPr>
              <a:t>сағатқа</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r>
              <a:rPr lang="kk-KZ" sz="1200" dirty="0" smtClean="0">
                <a:latin typeface="Times New Roman"/>
                <a:ea typeface="Times New Roman"/>
              </a:rPr>
              <a:t>Көшпелі бұлтты</a:t>
            </a:r>
            <a:r>
              <a:rPr lang="kk-KZ" sz="1200" kern="1400" dirty="0" smtClean="0">
                <a:solidFill>
                  <a:srgbClr val="000000"/>
                </a:solidFill>
                <a:latin typeface="Times New Roman"/>
                <a:ea typeface="Times New Roman"/>
              </a:rPr>
              <a:t>,</a:t>
            </a:r>
            <a:r>
              <a:rPr lang="kk-KZ" sz="1200" kern="1400" dirty="0" smtClean="0">
                <a:latin typeface="Times New Roman"/>
                <a:ea typeface="Times New Roman"/>
              </a:rPr>
              <a:t> </a:t>
            </a:r>
            <a:r>
              <a:rPr lang="kk-KZ" sz="1200" kern="1400" dirty="0" smtClean="0">
                <a:latin typeface="Times New Roman"/>
                <a:ea typeface="Times New Roman"/>
              </a:rPr>
              <a:t>жауын-шашынсыз</a:t>
            </a:r>
            <a:r>
              <a:rPr lang="kk-KZ" sz="1200" kern="1400" dirty="0" smtClean="0">
                <a:solidFill>
                  <a:srgbClr val="000000"/>
                </a:solidFill>
                <a:latin typeface="Times New Roman"/>
                <a:ea typeface="Times New Roman"/>
              </a:rPr>
              <a:t>. Оң</a:t>
            </a:r>
            <a:r>
              <a:rPr lang="kk-KZ" sz="1200" dirty="0" smtClean="0">
                <a:latin typeface="Times New Roman"/>
                <a:ea typeface="Times New Roman"/>
              </a:rPr>
              <a:t>түстік-шығыстан </a:t>
            </a:r>
            <a:r>
              <a:rPr lang="kk-KZ" sz="1200" kern="1400" dirty="0" smtClean="0">
                <a:latin typeface="Times New Roman"/>
                <a:ea typeface="Times New Roman"/>
              </a:rPr>
              <a:t>жел </a:t>
            </a:r>
            <a:r>
              <a:rPr lang="kk-KZ" sz="1200" kern="1400" dirty="0">
                <a:latin typeface="Times New Roman"/>
                <a:ea typeface="Times New Roman"/>
              </a:rPr>
              <a:t>соғады, күші </a:t>
            </a:r>
            <a:r>
              <a:rPr lang="kk-KZ" sz="1200" kern="1400" dirty="0" smtClean="0">
                <a:latin typeface="Times New Roman"/>
                <a:ea typeface="Times New Roman"/>
              </a:rPr>
              <a:t>9-14м/с</a:t>
            </a:r>
            <a:r>
              <a:rPr lang="kk-KZ" sz="1200" kern="1400" dirty="0">
                <a:latin typeface="Times New Roman"/>
                <a:ea typeface="Times New Roman"/>
              </a:rPr>
              <a:t>. Ауа </a:t>
            </a:r>
            <a:r>
              <a:rPr lang="kk-KZ" sz="1200" kern="1400" dirty="0" smtClean="0">
                <a:latin typeface="Times New Roman"/>
                <a:ea typeface="Times New Roman"/>
              </a:rPr>
              <a:t>температурасы 5-7 аяз.</a:t>
            </a:r>
            <a:endParaRPr lang="kk-KZ" sz="1200" kern="1400" dirty="0">
              <a:solidFill>
                <a:srgbClr val="000000"/>
              </a:solidFill>
              <a:latin typeface="Times New Roman"/>
              <a:ea typeface="Times New Roman"/>
            </a:endParaRPr>
          </a:p>
        </p:txBody>
      </p:sp>
      <p:sp>
        <p:nvSpPr>
          <p:cNvPr id="20" name="TextBox 13"/>
          <p:cNvSpPr txBox="1"/>
          <p:nvPr/>
        </p:nvSpPr>
        <p:spPr>
          <a:xfrm>
            <a:off x="5027535" y="3184091"/>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7535" y="2440087"/>
            <a:ext cx="474305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сейілуіне</a:t>
            </a:r>
            <a:r>
              <a:rPr lang="kk-KZ"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Капанова</a:t>
            </a:r>
            <a:r>
              <a:rPr lang="ru-RU" altLang="ru-RU" sz="1200" b="1" i="1" smtClean="0">
                <a:solidFill>
                  <a:srgbClr val="000000"/>
                </a:solidFill>
                <a:latin typeface="Times New Roman" pitchFamily="18" charset="0"/>
                <a:cs typeface="Times New Roman" pitchFamily="18" charset="0"/>
              </a:rPr>
              <a:t> К.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Бейсенбаева</a:t>
            </a:r>
            <a:r>
              <a:rPr lang="ru-RU" altLang="ru-RU" sz="1200" b="1" i="1" dirty="0" smtClean="0">
                <a:solidFill>
                  <a:srgbClr val="000000"/>
                </a:solidFill>
                <a:latin typeface="Times New Roman" pitchFamily="18" charset="0"/>
                <a:cs typeface="Times New Roman" pitchFamily="18" charset="0"/>
              </a:rPr>
              <a:t> А.</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25154</TotalTime>
  <Words>544</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4234</cp:revision>
  <cp:lastPrinted>2023-02-06T06:57:51Z</cp:lastPrinted>
  <dcterms:created xsi:type="dcterms:W3CDTF">2018-03-27T06:03:00Z</dcterms:created>
  <dcterms:modified xsi:type="dcterms:W3CDTF">2025-01-23T07:29:11Z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