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48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600164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6816107"/>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smtClean="0">
                          <a:solidFill>
                            <a:srgbClr val="000000"/>
                          </a:solidFill>
                          <a:effectLst/>
                          <a:latin typeface="Times New Roman" pitchFamily="18" charset="0"/>
                          <a:cs typeface="Times New Roman" pitchFamily="18" charset="0"/>
                        </a:rPr>
                        <a:t>8</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0.016</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smtClean="0">
                          <a:solidFill>
                            <a:srgbClr val="000000"/>
                          </a:solidFill>
                          <a:effectLst/>
                          <a:latin typeface="Times New Roman" pitchFamily="18" charset="0"/>
                          <a:cs typeface="Times New Roman" pitchFamily="18" charset="0"/>
                        </a:rPr>
                        <a:t>1344</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0.269</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smtClean="0">
                          <a:solidFill>
                            <a:srgbClr val="000000"/>
                          </a:solidFill>
                          <a:effectLst/>
                          <a:latin typeface="Times New Roman" pitchFamily="18" charset="0"/>
                          <a:cs typeface="Times New Roman" pitchFamily="18" charset="0"/>
                        </a:rPr>
                        <a:t>21</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0.106</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0.004</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0.075</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smtClean="0">
                          <a:solidFill>
                            <a:srgbClr val="000000"/>
                          </a:solidFill>
                          <a:effectLst/>
                          <a:latin typeface="Times New Roman" pitchFamily="18" charset="0"/>
                          <a:cs typeface="Times New Roman" pitchFamily="18" charset="0"/>
                        </a:rPr>
                        <a:t>10</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smtClean="0">
                          <a:solidFill>
                            <a:srgbClr val="000000"/>
                          </a:solidFill>
                          <a:effectLst/>
                          <a:latin typeface="Times New Roman" pitchFamily="18" charset="0"/>
                          <a:cs typeface="Times New Roman" pitchFamily="18" charset="0"/>
                        </a:rPr>
                        <a:t>0.048</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 жауын-шашынсыз. 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16</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25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қар. </a:t>
            </a:r>
            <a:r>
              <a:rPr lang="kk-KZ" sz="1100" dirty="0" smtClean="0">
                <a:latin typeface="Times New Roman" panose="02020603050405020304" pitchFamily="18" charset="0"/>
                <a:cs typeface="Times New Roman" panose="02020603050405020304" pitchFamily="18" charset="0"/>
              </a:rPr>
              <a:t>Жел оңтүстік-шығыстан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5</a:t>
            </a:r>
            <a:r>
              <a:rPr lang="kk-KZ" sz="1100" dirty="0" smtClean="0">
                <a:latin typeface="Times New Roman" panose="02020603050405020304" pitchFamily="18" charset="0"/>
                <a:cs typeface="Times New Roman" panose="02020603050405020304" pitchFamily="18" charset="0"/>
              </a:rPr>
              <a:t>-10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29838</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5827</cp:revision>
  <cp:lastPrinted>2021-07-01T03:56:27Z</cp:lastPrinted>
  <dcterms:created xsi:type="dcterms:W3CDTF">2018-03-27T06:03:00Z</dcterms:created>
  <dcterms:modified xsi:type="dcterms:W3CDTF">2025-01-23T07:14:52Z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