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0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914058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5-10 м/с. Температура воздуха ночью 30-32, днем 20-22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сильный мороз 23-25 градусов.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16849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22871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4497</cp:revision>
  <cp:lastPrinted>2021-07-01T03:56:27Z</cp:lastPrinted>
  <dcterms:created xsi:type="dcterms:W3CDTF">2018-03-27T06:03:00Z</dcterms:created>
  <dcterms:modified xsi:type="dcterms:W3CDTF">2025-01-23T08:52:08Z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