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37587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455" y="294826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24 января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7-12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18-20, днем 13-15 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25 января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юго-восточный 3-8 м/с.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2163420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января, ночью 25 января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40065</TotalTime>
  <Words>587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5411</cp:revision>
  <cp:lastPrinted>2021-02-03T11:37:00Z</cp:lastPrinted>
  <dcterms:created xsi:type="dcterms:W3CDTF">2018-03-27T06:03:00Z</dcterms:created>
  <dcterms:modified xsi:type="dcterms:W3CDTF">2025-01-23T09:41:38Z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