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69870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снег. Ветер западный, северо-западный 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12844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9891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22123</TotalTime>
  <Words>688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3386</cp:revision>
  <cp:lastPrinted>2021-10-18T15:52:53Z</cp:lastPrinted>
  <dcterms:created xsi:type="dcterms:W3CDTF">2018-03-27T06:03:00Z</dcterms:created>
  <dcterms:modified xsi:type="dcterms:W3CDTF">2025-01-23T06:44:52Z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