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25" d="100"/>
          <a:sy n="125" d="100"/>
        </p:scale>
        <p:origin x="-165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558543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566292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1344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90828"/>
            <a:ext cx="4759889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Ясно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без осадков. Ночью и утром туман. Ветер восточный, юго-восточный 9-14 м/с. Температура воздуха ночью 16-18, днем 9-11 мороза.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небольшой снег.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28982</TotalTime>
  <Words>596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5394</cp:revision>
  <cp:lastPrinted>2021-07-01T03:56:27Z</cp:lastPrinted>
  <dcterms:created xsi:type="dcterms:W3CDTF">2018-03-27T06:03:00Z</dcterms:created>
  <dcterms:modified xsi:type="dcterms:W3CDTF">2025-01-23T07:14:39Z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