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A90CBE7D-B61B-4C64-B3FA-63FB2FED71E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57511919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48FF2C-492E-4264-BBC1-64BE170BC10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927EF6-20F1-4F10-86DD-EF79576A39B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2386FF-BB29-4A4D-A7FC-E1717228DB7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A210E4-D5D6-4F18-8F88-318913D470E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06AE5A-9AD1-4597-AD75-CDFFA53D0B5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2B978E-18C4-459B-B1DB-24C7955F1F6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EFCFC0-C9B3-48B4-B258-5209C0A1F45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867CDE-ABC5-495E-9603-A78BC26815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645FD1-0DEF-41C6-A243-08B9EE08753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10151-CFB9-43D5-A9AC-8C40F25131B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EE30B8-8CF2-45E8-932D-5B3993D3FBD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CFCDA48A-B3E1-45B5-89B3-ED3B1F17F2C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23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23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января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02187" y="153495"/>
            <a:ext cx="4945063" cy="167738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24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23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</a:rPr>
              <a:t>января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24 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r>
              <a:rPr lang="kk-KZ" dirty="0">
                <a:solidFill>
                  <a:schemeClr val="tx1"/>
                </a:solidFill>
              </a:rPr>
              <a:t>П</a:t>
            </a:r>
            <a:r>
              <a:rPr lang="ru-RU" dirty="0" err="1">
                <a:solidFill>
                  <a:schemeClr val="tx1"/>
                </a:solidFill>
              </a:rPr>
              <a:t>еременная</a:t>
            </a:r>
            <a:r>
              <a:rPr lang="ru-RU" dirty="0">
                <a:solidFill>
                  <a:schemeClr val="tx1"/>
                </a:solidFill>
              </a:rPr>
              <a:t> облачность, </a:t>
            </a:r>
            <a:r>
              <a:rPr lang="kk-KZ" dirty="0">
                <a:solidFill>
                  <a:schemeClr val="tx1"/>
                </a:solidFill>
              </a:rPr>
              <a:t>без осадков. Временами </a:t>
            </a:r>
            <a:r>
              <a:rPr lang="ru-RU" dirty="0">
                <a:solidFill>
                  <a:schemeClr val="tx1"/>
                </a:solidFill>
              </a:rPr>
              <a:t>туман. Ветер северный 2-7 м/с. Температура воздуха ночью </a:t>
            </a:r>
            <a:r>
              <a:rPr lang="kk-KZ" dirty="0">
                <a:solidFill>
                  <a:schemeClr val="tx1"/>
                </a:solidFill>
              </a:rPr>
              <a:t>18-20</a:t>
            </a:r>
            <a:r>
              <a:rPr lang="ru-RU" dirty="0">
                <a:solidFill>
                  <a:schemeClr val="tx1"/>
                </a:solidFill>
              </a:rPr>
              <a:t>, днем </a:t>
            </a:r>
            <a:r>
              <a:rPr lang="kk-KZ" dirty="0">
                <a:solidFill>
                  <a:schemeClr val="tx1"/>
                </a:solidFill>
              </a:rPr>
              <a:t>10-12</a:t>
            </a:r>
            <a:r>
              <a:rPr lang="ru-RU" dirty="0">
                <a:solidFill>
                  <a:schemeClr val="tx1"/>
                </a:solidFill>
              </a:rPr>
              <a:t> мороза.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января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24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</a:rPr>
              <a:t>января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янва</a:t>
            </a:r>
            <a:r>
              <a:rPr lang="ru-RU" sz="1100" b="1" dirty="0">
                <a:solidFill>
                  <a:schemeClr val="tx1"/>
                </a:solidFill>
              </a:rPr>
              <a:t>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</a:t>
            </a:r>
            <a:r>
              <a:rPr lang="ru-RU" sz="1100" dirty="0" err="1">
                <a:solidFill>
                  <a:schemeClr val="tx1"/>
                </a:solidFill>
              </a:rPr>
              <a:t>еременная</a:t>
            </a:r>
            <a:r>
              <a:rPr lang="ru-RU" sz="1100" dirty="0">
                <a:solidFill>
                  <a:schemeClr val="tx1"/>
                </a:solidFill>
              </a:rPr>
              <a:t> облачность, </a:t>
            </a:r>
            <a:r>
              <a:rPr lang="kk-KZ" sz="1100" dirty="0">
                <a:solidFill>
                  <a:schemeClr val="tx1"/>
                </a:solidFill>
              </a:rPr>
              <a:t>без осадков. Временами </a:t>
            </a:r>
            <a:r>
              <a:rPr lang="ru-RU" sz="1100" dirty="0">
                <a:solidFill>
                  <a:schemeClr val="tx1"/>
                </a:solidFill>
              </a:rPr>
              <a:t>туман. 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северо-восточный </a:t>
            </a:r>
            <a:r>
              <a:rPr lang="ru-RU" sz="1100" dirty="0">
                <a:solidFill>
                  <a:schemeClr val="tx1"/>
                </a:solidFill>
              </a:rPr>
              <a:t>2-7 м/с. Температура </a:t>
            </a:r>
            <a:r>
              <a:rPr lang="ru-RU" sz="1100" dirty="0">
                <a:solidFill>
                  <a:schemeClr val="tx1"/>
                </a:solidFill>
              </a:rPr>
              <a:t>воздуха </a:t>
            </a:r>
            <a:r>
              <a:rPr lang="ru-RU" sz="1100" dirty="0" smtClean="0">
                <a:solidFill>
                  <a:schemeClr val="tx1"/>
                </a:solidFill>
              </a:rPr>
              <a:t>16-18 </a:t>
            </a:r>
            <a:r>
              <a:rPr lang="ru-RU" sz="1100" dirty="0">
                <a:solidFill>
                  <a:schemeClr val="tx1"/>
                </a:solidFill>
              </a:rPr>
              <a:t>мороза.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2895476"/>
              </p:ext>
            </p:extLst>
          </p:nvPr>
        </p:nvGraphicFramePr>
        <p:xfrm>
          <a:off x="4818063" y="4100513"/>
          <a:ext cx="4937125" cy="2118996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1454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24</a:t>
              </a:r>
              <a:r>
                <a:rPr lang="ru-RU" altLang="ru-RU" b="1" dirty="0" smtClean="0">
                  <a:solidFill>
                    <a:schemeClr val="tx1"/>
                  </a:solidFill>
                </a:rPr>
                <a:t> </a:t>
              </a:r>
              <a:r>
                <a:rPr lang="ru-RU" altLang="ru-RU" b="1" dirty="0">
                  <a:solidFill>
                    <a:schemeClr val="tx1"/>
                  </a:solidFill>
                </a:rPr>
                <a:t>января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25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января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23</a:t>
              </a:r>
              <a:r>
                <a:rPr lang="ru-RU" altLang="ru-RU" b="1" dirty="0" smtClean="0">
                  <a:solidFill>
                    <a:schemeClr val="tx1"/>
                  </a:solidFill>
                </a:rPr>
                <a:t> </a:t>
              </a:r>
              <a:r>
                <a:rPr lang="ru-RU" altLang="ru-RU" b="1" dirty="0">
                  <a:solidFill>
                    <a:schemeClr val="tx1"/>
                  </a:solidFill>
                </a:rPr>
                <a:t>января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42353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Медеуова Г.А</a:t>
            </a:r>
            <a:r>
              <a:rPr lang="ru-RU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23346</TotalTime>
  <Words>780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5499</cp:revision>
  <cp:lastPrinted>2021-07-01T09:11:30Z</cp:lastPrinted>
  <dcterms:created xsi:type="dcterms:W3CDTF">2018-03-27T06:03:00Z</dcterms:created>
  <dcterms:modified xsi:type="dcterms:W3CDTF">2025-01-23T07:11:49Z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