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171837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юго-западный 7-12 м/с. Температура воздуха ночью 28-30, днем 20-22 мороза.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25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22-24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0373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января, ночью 25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39611</TotalTime>
  <Words>656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6133</cp:revision>
  <cp:lastPrinted>2021-11-30T05:55:24Z</cp:lastPrinted>
  <dcterms:created xsi:type="dcterms:W3CDTF">2018-03-27T06:03:00Z</dcterms:created>
  <dcterms:modified xsi:type="dcterms:W3CDTF">2025-01-23T06:02:49Z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