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43" d="100"/>
          <a:sy n="43" d="100"/>
        </p:scale>
        <p:origin x="1814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25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204568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24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снег, низовая метель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юго-западный 15-20, днем </a:t>
            </a:r>
            <a:r>
              <a:rPr lang="kk-KZ" sz="1100">
                <a:latin typeface="Times New Roman" pitchFamily="18" charset="0"/>
                <a:cs typeface="Times New Roman" pitchFamily="18" charset="0"/>
              </a:rPr>
              <a:t>порывы 23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              25-27, днем 16-18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24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25 янва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9-14, порывы 15-20 м/с. Температура воздуха 16-18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17838</TotalTime>
  <Words>644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6070</cp:revision>
  <cp:lastPrinted>2021-07-01T03:56:27Z</cp:lastPrinted>
  <dcterms:created xsi:type="dcterms:W3CDTF">2018-03-27T06:03:00Z</dcterms:created>
  <dcterms:modified xsi:type="dcterms:W3CDTF">2025-01-23T07:25:57Z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