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841680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9353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14-16, күндіз 5-7 аяз болады.</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20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4529673"/>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817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17781</TotalTime>
  <Words>566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3394</cp:revision>
  <cp:lastPrinted>2021-07-01T07:38:07Z</cp:lastPrinted>
  <dcterms:created xsi:type="dcterms:W3CDTF">2018-03-27T06:03:00Z</dcterms:created>
  <dcterms:modified xsi:type="dcterms:W3CDTF">2025-01-18T07:16:16Z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