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36605573"/>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18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75432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18 </a:t>
            </a:r>
            <a:r>
              <a:rPr lang="kk-KZ" altLang="ru-RU" sz="1200" b="1" dirty="0" smtClean="0">
                <a:latin typeface="Times New Roman" pitchFamily="18" charset="0"/>
                <a:cs typeface="Times New Roman" pitchFamily="18" charset="0"/>
              </a:rPr>
              <a:t>қаңтар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Бұлтты, </a:t>
            </a:r>
            <a:r>
              <a:rPr lang="kk-KZ" sz="1200" dirty="0" smtClean="0">
                <a:solidFill>
                  <a:prstClr val="black"/>
                </a:solidFill>
                <a:latin typeface="Times New Roman" pitchFamily="18" charset="0"/>
                <a:cs typeface="Times New Roman" pitchFamily="18" charset="0"/>
              </a:rPr>
              <a:t>қар. Жел оңтүстік-батыстан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5-7°, күндіз </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аяз болады.</a:t>
            </a: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қаңтарға</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9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оңтүстік-батыстан 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23995" y="23551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11308" y="32960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60901268"/>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Д.А</a:t>
            </a:r>
            <a:r>
              <a:rPr lang="ru-RU" altLang="ru-RU" sz="1200" b="1" i="1" dirty="0" smtClean="0">
                <a:solidFill>
                  <a:srgbClr val="000000"/>
                </a:solidFill>
                <a:latin typeface="Times New Roman" panose="02020603050405020304" pitchFamily="18" charset="0"/>
                <a:cs typeface="Times New Roman" panose="02020603050405020304" pitchFamily="18" charset="0"/>
              </a:rPr>
              <a:t>. / </a:t>
            </a:r>
            <a:r>
              <a:rPr lang="ru-RU"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18389</TotalTime>
  <Words>564</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3139</cp:revision>
  <cp:lastPrinted>2021-07-01T03:56:27Z</cp:lastPrinted>
  <dcterms:created xsi:type="dcterms:W3CDTF">2018-03-27T06:03:00Z</dcterms:created>
  <dcterms:modified xsi:type="dcterms:W3CDTF">2025-01-18T06:16:36Z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