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60" autoAdjust="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15917521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2719915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9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9 </a:t>
            </a:r>
            <a:r>
              <a:rPr lang="kk-KZ" altLang="ru-RU" sz="1200" b="1" dirty="0" smtClean="0">
                <a:latin typeface="Times New Roman" pitchFamily="18" charset="0"/>
                <a:cs typeface="Times New Roman" pitchFamily="18" charset="0"/>
              </a:rPr>
              <a:t>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түнде және таңертең жауын-шашын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жа</a:t>
            </a:r>
            <a:r>
              <a:rPr lang="kk-KZ" sz="1100" dirty="0" smtClean="0">
                <a:latin typeface="Times New Roman" pitchFamily="18" charset="0"/>
                <a:cs typeface="Times New Roman" pitchFamily="18" charset="0"/>
              </a:rPr>
              <a:t>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a:t>
            </a:r>
            <a:r>
              <a:rPr lang="kk-KZ" sz="1100" dirty="0" smtClean="0">
                <a:latin typeface="Times New Roman" pitchFamily="18" charset="0"/>
                <a:cs typeface="Times New Roman" pitchFamily="18" charset="0"/>
              </a:rPr>
              <a:t> болады. Оңтүстік-батыстан жел соғады, күші 5-10 м/с. Ауа температурасы түнде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a:t>
            </a:r>
            <a:r>
              <a:rPr lang="kk-KZ" altLang="ru-RU" sz="1200" b="1" dirty="0">
                <a:latin typeface="Times New Roman" pitchFamily="18" charset="0"/>
                <a:cs typeface="Times New Roman" pitchFamily="18" charset="0"/>
              </a:rPr>
              <a:t>а</a:t>
            </a:r>
            <a:r>
              <a:rPr lang="kk-KZ" altLang="ru-RU" sz="1200" b="1" dirty="0" smtClean="0">
                <a:latin typeface="Times New Roman" pitchFamily="18" charset="0"/>
                <a:cs typeface="Times New Roman" pitchFamily="18" charset="0"/>
              </a:rPr>
              <a:t>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 </a:t>
            </a:r>
            <a:r>
              <a:rPr lang="ru-RU" altLang="ru-RU" sz="1200" b="1" dirty="0" err="1" smtClean="0">
                <a:latin typeface="Times New Roman" panose="02020603050405020304" pitchFamily="18" charset="0"/>
                <a:cs typeface="Times New Roman" panose="02020603050405020304" pitchFamily="18" charset="0"/>
              </a:rPr>
              <a:t>қа</a:t>
            </a:r>
            <a:r>
              <a:rPr lang="kk-KZ" altLang="ru-RU" sz="1200" b="1" dirty="0" smtClean="0">
                <a:latin typeface="Times New Roman" panose="02020603050405020304" pitchFamily="18" charset="0"/>
                <a:cs typeface="Times New Roman" panose="02020603050405020304" pitchFamily="18" charset="0"/>
              </a:rPr>
              <a:t>ңтар</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болады</a:t>
            </a:r>
            <a:r>
              <a:rPr lang="kk-K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 аяз-1 градус 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қаңтардан, </a:t>
            </a:r>
            <a:r>
              <a:rPr lang="ru-RU" sz="1200" dirty="0" smtClean="0">
                <a:solidFill>
                  <a:schemeClr val="tx1"/>
                </a:solidFill>
                <a:latin typeface="Times New Roman" panose="02020603050405020304" pitchFamily="18" charset="0"/>
                <a:cs typeface="Times New Roman" panose="02020603050405020304" pitchFamily="18" charset="0"/>
              </a:rPr>
              <a:t>20</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13975</TotalTime>
  <Words>585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3518</cp:revision>
  <cp:lastPrinted>2021-07-01T03:56:27Z</cp:lastPrinted>
  <dcterms:created xsi:type="dcterms:W3CDTF">2018-03-27T06:03:00Z</dcterms:created>
  <dcterms:modified xsi:type="dcterms:W3CDTF">2025-01-18T07:14:50Z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