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8434833"/>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143403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0" name="TextBox 13"/>
          <p:cNvSpPr txBox="1"/>
          <p:nvPr/>
        </p:nvSpPr>
        <p:spPr>
          <a:xfrm>
            <a:off x="4941423" y="233831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smtClean="0">
                <a:solidFill>
                  <a:srgbClr val="000000"/>
                </a:solidFill>
                <a:latin typeface="Times New Roman" panose="02020603050405020304" pitchFamily="18" charset="0"/>
                <a:cs typeface="Times New Roman" panose="02020603050405020304" pitchFamily="18" charset="0"/>
              </a:rPr>
              <a:t>.М.</a:t>
            </a:r>
            <a:endParaRPr lang="ru-RU"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18452</TotalTime>
  <Words>574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3191</cp:revision>
  <cp:lastPrinted>2021-07-01T03:56:27Z</cp:lastPrinted>
  <dcterms:created xsi:type="dcterms:W3CDTF">2018-03-27T06:03:00Z</dcterms:created>
  <dcterms:modified xsi:type="dcterms:W3CDTF">2025-01-18T06:07:28Z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