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30650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3857" y="2842501"/>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2591481"/>
              </p:ext>
            </p:extLst>
          </p:nvPr>
        </p:nvGraphicFramePr>
        <p:xfrm>
          <a:off x="5033857" y="481256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433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9125" y="4245804"/>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a:t>
            </a:r>
            <a:r>
              <a:rPr lang="kk-KZ" sz="1100" dirty="0" smtClean="0">
                <a:solidFill>
                  <a:prstClr val="black"/>
                </a:solidFill>
                <a:latin typeface="Times New Roman" pitchFamily="18" charset="0"/>
                <a:cs typeface="Times New Roman" pitchFamily="18" charset="0"/>
              </a:rPr>
              <a:t>. Түнде және таңертең көктайғақ.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батыстан, оңтүстік-батыстан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жылы</a:t>
            </a:r>
            <a:r>
              <a:rPr lang="kk-KZ" sz="11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19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srgbClr val="000000"/>
                </a:solidFill>
                <a:latin typeface="Times New Roman" panose="02020603050405020304" pitchFamily="18" charset="0"/>
                <a:cs typeface="Times New Roman" panose="02020603050405020304" pitchFamily="18" charset="0"/>
                <a:sym typeface="+mn-ea"/>
              </a:rPr>
              <a:t>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5089" y="387910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30086</TotalTime>
  <Words>597</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2021-07-01T07:38:07Z</cp:lastPrinted>
  <dcterms:created xsi:type="dcterms:W3CDTF">2018-03-27T06:03:00Z</dcterms:created>
  <dcterms:modified xsi:type="dcterms:W3CDTF">2025-01-18T07:06:16Z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