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19 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18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19</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a:t>
            </a:r>
            <a:r>
              <a:rPr lang="kk-KZ" sz="1200" dirty="0" smtClean="0">
                <a:latin typeface="Times New Roman KZ" pitchFamily="18" charset="0"/>
                <a:ea typeface="Times New Roman KZ" pitchFamily="18" charset="0"/>
              </a:rPr>
              <a:t>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таңертең және күндіз аздаған жауын-шашын (жаңбыр, қар), түнде тұман.</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Оңт</a:t>
            </a:r>
            <a:r>
              <a:rPr lang="kk-KZ" sz="1200" dirty="0" smtClean="0">
                <a:latin typeface="Times New Roman KZ" pitchFamily="18" charset="0"/>
                <a:ea typeface="Times New Roman KZ" pitchFamily="18" charset="0"/>
              </a:rPr>
              <a:t>үстік-батыстан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a:t>
            </a:r>
            <a:r>
              <a:rPr lang="kk-KZ"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a:t>
            </a:r>
            <a:r>
              <a:rPr lang="kk-KZ" sz="1200" dirty="0" smtClean="0">
                <a:latin typeface="Times New Roman" pitchFamily="18" charset="0"/>
                <a:cs typeface="Times New Roman" pitchFamily="18" charset="0"/>
              </a:rPr>
              <a:t>күндіз 0-2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20 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19</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20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a:t>
            </a:r>
            <a:r>
              <a:rPr lang="ru-RU" sz="1200" dirty="0" err="1" smtClean="0">
                <a:latin typeface="Times New Roman KZ" pitchFamily="18" charset="0"/>
                <a:ea typeface="Times New Roman KZ" pitchFamily="18" charset="0"/>
              </a:rPr>
              <a:t>т</a:t>
            </a:r>
            <a:r>
              <a:rPr lang="kk-KZ" sz="1200" dirty="0" smtClean="0">
                <a:latin typeface="Times New Roman KZ" pitchFamily="18" charset="0"/>
                <a:ea typeface="Times New Roman KZ" pitchFamily="18" charset="0"/>
              </a:rPr>
              <a:t>үстік-батыстан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6-8 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a:t>
            </a:r>
            <a:r>
              <a:rPr lang="kk-KZ" sz="1200" dirty="0" smtClean="0">
                <a:solidFill>
                  <a:schemeClr val="tx1"/>
                </a:solidFill>
                <a:latin typeface="Times New Roman" panose="02020603050405020304" pitchFamily="18" charset="0"/>
                <a:cs typeface="Times New Roman" panose="02020603050405020304" pitchFamily="18" charset="0"/>
              </a:rPr>
              <a:t> қантар, 20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4729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0,987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20397</TotalTime>
  <Words>548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4747</cp:revision>
  <cp:lastPrinted>2021-07-01T03:56:27Z</cp:lastPrinted>
  <dcterms:created xsi:type="dcterms:W3CDTF">2018-03-27T06:03:00Z</dcterms:created>
  <dcterms:modified xsi:type="dcterms:W3CDTF">2025-01-18T07:50:38Z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