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900596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күндіз жауын-шашын </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жанбыр, қар) жауады</a:t>
            </a:r>
            <a:r>
              <a:rPr lang="kk-KZ" sz="1200" dirty="0" smtClean="0">
                <a:latin typeface="Times New Roman" panose="02020603050405020304" pitchFamily="18" charset="0"/>
                <a:cs typeface="Times New Roman" panose="02020603050405020304" pitchFamily="18" charset="0"/>
              </a:rPr>
              <a:t>, көктайғақ болады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оңтүстік-шығыстан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p>
          <a:p>
            <a:pPr algn="ctr"/>
            <a:r>
              <a:rPr lang="kk-KZ"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уақыттарда </a:t>
            </a:r>
            <a:r>
              <a:rPr lang="kk-KZ" sz="1200" dirty="0" smtClean="0">
                <a:latin typeface="Times New Roman" panose="02020603050405020304" pitchFamily="18" charset="0"/>
                <a:cs typeface="Times New Roman" panose="02020603050405020304" pitchFamily="18" charset="0"/>
              </a:rPr>
              <a:t>қар </a:t>
            </a:r>
            <a:r>
              <a:rPr lang="kk-KZ" sz="1200" dirty="0" smtClean="0">
                <a:latin typeface="Times New Roman" panose="02020603050405020304" pitchFamily="18" charset="0"/>
                <a:cs typeface="Times New Roman" panose="02020603050405020304" pitchFamily="18" charset="0"/>
              </a:rPr>
              <a:t>жауады. Оңтүстік-шығыстан жел 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3-5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598679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cs typeface="Times New Roman" panose="02020603050405020304" pitchFamily="18" charset="0"/>
                        </a:rPr>
                        <a:t>0,088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031142"/>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Тарасенко Л.И./Сұлтанова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21011</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5215</cp:revision>
  <cp:lastPrinted>2021-07-01T07:38:07Z</cp:lastPrinted>
  <dcterms:created xsi:type="dcterms:W3CDTF">2018-03-27T06:03:00Z</dcterms:created>
  <dcterms:modified xsi:type="dcterms:W3CDTF">2025-01-18T09:15:27Z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