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0759943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5596485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361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a:t>
            </a:r>
            <a:r>
              <a:rPr lang="kk-KZ" sz="1200" kern="1400" dirty="0" smtClean="0">
                <a:latin typeface="Times New Roman"/>
                <a:ea typeface="Times New Roman"/>
              </a:rPr>
              <a:t>жауын-шашын (жаңбыр, қар) тұман, көктайғақ. </a:t>
            </a:r>
            <a:r>
              <a:rPr lang="kk-KZ" sz="1200" kern="1400" dirty="0" smtClean="0">
                <a:latin typeface="Times New Roman"/>
                <a:ea typeface="Times New Roman"/>
              </a:rPr>
              <a:t>Оңтүстік-батыстан</a:t>
            </a:r>
            <a:r>
              <a:rPr lang="kk-KZ" sz="1200" kern="1400" dirty="0">
                <a:latin typeface="Times New Roman"/>
                <a:ea typeface="Times New Roman"/>
              </a:rPr>
              <a:t>, батыстан жел соғады, күші </a:t>
            </a:r>
            <a:r>
              <a:rPr lang="kk-KZ" sz="1200" kern="1400" dirty="0" smtClean="0">
                <a:latin typeface="Times New Roman"/>
                <a:ea typeface="Times New Roman"/>
              </a:rPr>
              <a:t>2-7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және </a:t>
            </a:r>
            <a:r>
              <a:rPr lang="kk-KZ" sz="1200" kern="1400" dirty="0">
                <a:latin typeface="Times New Roman"/>
                <a:ea typeface="Times New Roman"/>
              </a:rPr>
              <a:t>күндіз 1</a:t>
            </a:r>
            <a:r>
              <a:rPr lang="kk-KZ" sz="1200" kern="1400" dirty="0" smtClean="0">
                <a:latin typeface="Times New Roman"/>
                <a:ea typeface="Times New Roman"/>
              </a:rPr>
              <a:t> аяз-1 жылы.</a:t>
            </a:r>
            <a:r>
              <a:rPr lang="kk-KZ" sz="1200" dirty="0">
                <a:latin typeface="Times New Roman"/>
                <a:ea typeface="Times New Roman"/>
              </a:rPr>
              <a:t>	</a:t>
            </a:r>
            <a:endParaRPr lang="kk-KZ" sz="12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latin typeface="Times New Roman"/>
                <a:ea typeface="Times New Roman"/>
              </a:rPr>
              <a:t>кей уақыттарда </a:t>
            </a:r>
            <a:r>
              <a:rPr lang="kk-KZ" sz="1200" kern="1400" dirty="0" smtClean="0">
                <a:solidFill>
                  <a:srgbClr val="000000"/>
                </a:solidFill>
                <a:latin typeface="Times New Roman"/>
                <a:ea typeface="Times New Roman"/>
              </a:rPr>
              <a:t>қар</a:t>
            </a:r>
            <a:r>
              <a:rPr lang="kk-KZ" sz="1200" kern="1400" dirty="0" smtClean="0">
                <a:solidFill>
                  <a:srgbClr val="000000"/>
                </a:solidFill>
                <a:latin typeface="Times New Roman"/>
                <a:ea typeface="Times New Roman"/>
              </a:rPr>
              <a:t>. Оң</a:t>
            </a:r>
            <a:r>
              <a:rPr lang="kk-KZ" sz="1200" dirty="0" smtClean="0">
                <a:latin typeface="Times New Roman"/>
                <a:ea typeface="Times New Roman"/>
              </a:rPr>
              <a:t>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3-8 м/с</a:t>
            </a:r>
            <a:r>
              <a:rPr lang="kk-KZ" sz="1200" kern="1400" dirty="0">
                <a:latin typeface="Times New Roman"/>
                <a:ea typeface="Times New Roman"/>
              </a:rPr>
              <a:t>. Ауа </a:t>
            </a:r>
            <a:r>
              <a:rPr lang="kk-KZ" sz="1200" kern="1400" dirty="0" smtClean="0">
                <a:latin typeface="Times New Roman"/>
                <a:ea typeface="Times New Roman"/>
              </a:rPr>
              <a:t>температурасы 1-3 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63167" y="2255421"/>
            <a:ext cx="47074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25125</TotalTime>
  <Words>549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4222</cp:revision>
  <cp:lastPrinted>2023-02-06T06:57:51Z</cp:lastPrinted>
  <dcterms:created xsi:type="dcterms:W3CDTF">2018-03-27T06:03:00Z</dcterms:created>
  <dcterms:modified xsi:type="dcterms:W3CDTF">2025-01-18T07:49:44Z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