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9001339"/>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18</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a:solidFill>
                            <a:srgbClr val="002060"/>
                          </a:solidFill>
                          <a:latin typeface="Times New Roman" panose="02020603050405020304" pitchFamily="18" charset="0"/>
                          <a:cs typeface="Times New Roman" panose="02020603050405020304" pitchFamily="18" charset="0"/>
                        </a:rPr>
                        <a:t>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18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18241330"/>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1284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19</a:t>
            </a:r>
            <a:r>
              <a:rPr lang="ru-RU" sz="1100" b="1" kern="1400"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қаңтар</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18 қантар  с. 20-ден 19 қантар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Көшпелі бұлтты</a:t>
            </a:r>
            <a:r>
              <a:rPr lang="kk-KZ"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азда</a:t>
            </a:r>
            <a:r>
              <a:rPr lang="kk-KZ" sz="1100" dirty="0">
                <a:latin typeface="Times New Roman" panose="02020603050405020304" pitchFamily="18" charset="0"/>
                <a:cs typeface="Times New Roman" panose="02020603050405020304" pitchFamily="18" charset="0"/>
              </a:rPr>
              <a:t>ғ</a:t>
            </a:r>
            <a:r>
              <a:rPr lang="ru-RU" sz="1100" dirty="0">
                <a:latin typeface="Times New Roman" panose="02020603050405020304" pitchFamily="18" charset="0"/>
                <a:cs typeface="Times New Roman" panose="02020603050405020304" pitchFamily="18" charset="0"/>
              </a:rPr>
              <a:t>ан </a:t>
            </a:r>
            <a:r>
              <a:rPr lang="kk-KZ" sz="1100" dirty="0">
                <a:latin typeface="Times New Roman" panose="02020603050405020304" pitchFamily="18" charset="0"/>
                <a:cs typeface="Times New Roman" panose="02020603050405020304" pitchFamily="18" charset="0"/>
              </a:rPr>
              <a:t>қ</a:t>
            </a:r>
            <a:r>
              <a:rPr lang="ru-RU" sz="1100" dirty="0">
                <a:latin typeface="Times New Roman" panose="02020603050405020304" pitchFamily="18" charset="0"/>
                <a:cs typeface="Times New Roman" panose="02020603050405020304" pitchFamily="18" charset="0"/>
              </a:rPr>
              <a:t>ар</a:t>
            </a:r>
            <a:r>
              <a:rPr lang="ru-KZ"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жаяу бұрқасын.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ң</a:t>
            </a:r>
            <a:r>
              <a:rPr lang="ru-RU" sz="1100" kern="1400" dirty="0" err="1">
                <a:solidFill>
                  <a:srgbClr val="000000"/>
                </a:solidFill>
                <a:latin typeface="Times New Roman" panose="02020603050405020304" pitchFamily="18" charset="0"/>
                <a:cs typeface="Times New Roman" panose="02020603050405020304" pitchFamily="18" charset="0"/>
              </a:rPr>
              <a:t>түстік-батыстан</a:t>
            </a:r>
            <a:r>
              <a:rPr lang="ru-RU" sz="1100" kern="1400" dirty="0">
                <a:solidFill>
                  <a:srgbClr val="000000"/>
                </a:solidFill>
                <a:latin typeface="Times New Roman" panose="02020603050405020304" pitchFamily="18" charset="0"/>
                <a:cs typeface="Times New Roman" panose="02020603050405020304" pitchFamily="18" charset="0"/>
              </a:rPr>
              <a:t> 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7-12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10-12, күндіз 5-7 аяз.</a:t>
            </a:r>
          </a:p>
          <a:p>
            <a:pPr algn="ctr"/>
            <a:r>
              <a:rPr lang="ru-RU" sz="1100" b="1" kern="1400" dirty="0">
                <a:latin typeface="Times New Roman" panose="02020603050405020304" pitchFamily="18" charset="0"/>
                <a:cs typeface="Times New Roman" panose="02020603050405020304" pitchFamily="18" charset="0"/>
              </a:rPr>
              <a:t>20 </a:t>
            </a:r>
            <a:r>
              <a:rPr lang="kk-KZ" sz="1100" b="1" kern="1400" dirty="0">
                <a:latin typeface="Times New Roman" panose="02020603050405020304" pitchFamily="18" charset="0"/>
                <a:cs typeface="Times New Roman" panose="02020603050405020304" pitchFamily="18" charset="0"/>
              </a:rPr>
              <a:t>қаңтар</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19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20-ден 20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Көшпелі бұлтты, </a:t>
            </a:r>
            <a:r>
              <a:rPr lang="kk-KZ" sz="1100" dirty="0">
                <a:latin typeface="Times New Roman" panose="02020603050405020304" pitchFamily="18" charset="0"/>
                <a:cs typeface="Times New Roman" panose="02020603050405020304" pitchFamily="18" charset="0"/>
              </a:rPr>
              <a:t>жауын-шашынсыз.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ң</a:t>
            </a:r>
            <a:r>
              <a:rPr lang="ru-RU" sz="1100" kern="1400" dirty="0" err="1">
                <a:solidFill>
                  <a:srgbClr val="000000"/>
                </a:solidFill>
                <a:latin typeface="Times New Roman" panose="02020603050405020304" pitchFamily="18" charset="0"/>
                <a:cs typeface="Times New Roman" panose="02020603050405020304" pitchFamily="18" charset="0"/>
              </a:rPr>
              <a:t>түстік-батыстан</a:t>
            </a:r>
            <a:r>
              <a:rPr lang="ru-RU" sz="1100" kern="1400" dirty="0">
                <a:solidFill>
                  <a:srgbClr val="000000"/>
                </a:solidFill>
                <a:latin typeface="Times New Roman" panose="02020603050405020304" pitchFamily="18" charset="0"/>
                <a:cs typeface="Times New Roman" panose="02020603050405020304" pitchFamily="18" charset="0"/>
              </a:rPr>
              <a:t> 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7-12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8-10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19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schemeClr val="tx1"/>
                </a:solidFill>
                <a:latin typeface="Times New Roman" panose="02020603050405020304" pitchFamily="18" charset="0"/>
                <a:cs typeface="Times New Roman" panose="02020603050405020304" pitchFamily="18" charset="0"/>
              </a:rPr>
              <a:t>, түнде 20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Седелева Н.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36670</TotalTime>
  <Words>613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5889</cp:revision>
  <cp:lastPrinted>2023-01-16T10:13:34Z</cp:lastPrinted>
  <dcterms:created xsi:type="dcterms:W3CDTF">2018-03-27T06:03:00Z</dcterms:created>
  <dcterms:modified xsi:type="dcterms:W3CDTF">2025-01-18T06:27:44Z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