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января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18 января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блачно, утром и днем небольшие осадки (дождь, снег), ночью туман.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юго-западный 1-6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4-6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мороза, 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0-2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20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19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север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о-западный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1-6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6-8 мороза.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4729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0,946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0,075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0,987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20221</TotalTime>
  <Words>542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4656</cp:revision>
  <cp:lastPrinted>2021-07-01T03:56:27Z</cp:lastPrinted>
  <dcterms:created xsi:type="dcterms:W3CDTF">2018-03-27T06:03:00Z</dcterms:created>
  <dcterms:modified xsi:type="dcterms:W3CDTF">2025-01-18T07:47:55Z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